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9" r:id="rId4"/>
    <p:sldId id="258" r:id="rId5"/>
    <p:sldId id="260" r:id="rId6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7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  <p:sp>
        <p:nvSpPr>
          <p:cNvPr id="32" name="31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39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40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41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56" name="55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64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65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66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Forma libre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14 Forma libre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12 Forma libre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16 Forma libre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17 Forma libre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18 Forma libre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19 Forma libre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20 Forma libre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21 Forma libre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22 Forma libre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23 Forma libre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24 Forma libre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25 Forma libre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26 Forma libre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  <p:sp>
        <p:nvSpPr>
          <p:cNvPr id="7" name="6 Rectángulo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8 Rectángulo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9 Rectángulo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24 Rectángulo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  <p:sp>
        <p:nvSpPr>
          <p:cNvPr id="16" name="15 Rectángulo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16 Rectángulo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17 Rectángulo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19 Rectángulo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20 Rectángulo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Rectángulo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29 Rectángulo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8 Conector recto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9 Grupo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14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15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16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1 Título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grpSp>
        <p:nvGrpSpPr>
          <p:cNvPr id="14" name="13 Grupo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10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12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17 Grupo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18 Conector recto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19 Conector recto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20 Conector recto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Rectángulo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Rectángulo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11 Rectángulo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14 Rectángulo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15 Rectángulo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16 Rectángulo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F0D235E-FE89-4413-BFB9-CA9FF447664B}" type="datetimeFigureOut">
              <a:rPr lang="es-MX" smtClean="0"/>
              <a:t>07/06/2012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s-MX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9C600A0-E599-4D56-90C3-6574A12493AD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772400" cy="1470025"/>
          </a:xfrm>
        </p:spPr>
        <p:txBody>
          <a:bodyPr/>
          <a:lstStyle/>
          <a:p>
            <a:r>
              <a:rPr lang="es-MX" dirty="0" smtClean="0">
                <a:solidFill>
                  <a:srgbClr val="FFFF00"/>
                </a:solidFill>
              </a:rPr>
              <a:t>Carta Compromiso para evitar la violencia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755576" y="3140968"/>
            <a:ext cx="6400800" cy="1752600"/>
          </a:xfrm>
        </p:spPr>
        <p:txBody>
          <a:bodyPr/>
          <a:lstStyle/>
          <a:p>
            <a:r>
              <a:rPr lang="es-MX" dirty="0" smtClean="0">
                <a:solidFill>
                  <a:srgbClr val="FFFF00"/>
                </a:solidFill>
              </a:rPr>
              <a:t>Equipo 1</a:t>
            </a:r>
            <a:endParaRPr lang="es-MX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865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FF00"/>
                </a:solidFill>
              </a:rPr>
              <a:t>Emociones 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FF00"/>
                </a:solidFill>
              </a:rPr>
              <a:t>Enojo 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Angustia 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Impotencia 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Coraje 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Molestia </a:t>
            </a:r>
            <a:endParaRPr lang="es-MX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501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FF00"/>
                </a:solidFill>
              </a:rPr>
              <a:t>Emociones 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Enojo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Angustia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Impotencia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Coraje </a:t>
            </a:r>
          </a:p>
          <a:p>
            <a:pPr marL="514350" indent="-514350">
              <a:buFont typeface="+mj-lt"/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Molestia </a:t>
            </a:r>
            <a:endParaRPr lang="es-MX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517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rgbClr val="FFFF00"/>
                </a:solidFill>
              </a:rPr>
              <a:t>Carta Compromiso</a:t>
            </a:r>
            <a:endParaRPr lang="es-MX" dirty="0">
              <a:solidFill>
                <a:srgbClr val="FFFF00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La misión de los docentes es provocar el desarrollo integral de los alumnos por lo que prevenir la violencia es una obligación en nuestra noble labor construyendo ambientes libres de ella e influenciando en los hogares la participación para que los padres eviten estos escenarios.</a:t>
            </a:r>
          </a:p>
        </p:txBody>
      </p:sp>
    </p:spTree>
    <p:extLst>
      <p:ext uri="{BB962C8B-B14F-4D97-AF65-F5344CB8AC3E}">
        <p14:creationId xmlns:p14="http://schemas.microsoft.com/office/powerpoint/2010/main" val="459082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>
                <a:solidFill>
                  <a:schemeClr val="tx1"/>
                </a:solidFill>
              </a:rPr>
              <a:t>Acciones </a:t>
            </a:r>
            <a:endParaRPr lang="es-MX" dirty="0">
              <a:solidFill>
                <a:schemeClr val="tx1"/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s-MX" dirty="0" smtClean="0">
                <a:solidFill>
                  <a:schemeClr val="tx1"/>
                </a:solidFill>
              </a:rPr>
              <a:t>Por lo cual establecemos los siguientes compromisos:</a:t>
            </a:r>
          </a:p>
          <a:p>
            <a:pPr>
              <a:buFont typeface="Wingdings" pitchFamily="2" charset="2"/>
              <a:buChar char="q"/>
            </a:pPr>
            <a:r>
              <a:rPr lang="es-MX" dirty="0" smtClean="0">
                <a:solidFill>
                  <a:schemeClr val="tx1"/>
                </a:solidFill>
              </a:rPr>
              <a:t>Informarse sobre los procesos que originan la violencia, los tipos y las consecuencias, además de las estrategias para evitarla.</a:t>
            </a:r>
          </a:p>
          <a:p>
            <a:pPr>
              <a:buFont typeface="Wingdings" pitchFamily="2" charset="2"/>
              <a:buChar char="q"/>
            </a:pPr>
            <a:r>
              <a:rPr lang="es-MX" dirty="0" smtClean="0">
                <a:solidFill>
                  <a:schemeClr val="tx1"/>
                </a:solidFill>
              </a:rPr>
              <a:t>Realizar de manera permanente observaciones encaminadas a identificar signos de violencia en todos los escenarios.</a:t>
            </a:r>
          </a:p>
          <a:p>
            <a:pPr>
              <a:buFont typeface="Wingdings" pitchFamily="2" charset="2"/>
              <a:buChar char="q"/>
            </a:pPr>
            <a:r>
              <a:rPr lang="es-MX" dirty="0" smtClean="0">
                <a:solidFill>
                  <a:schemeClr val="tx1"/>
                </a:solidFill>
              </a:rPr>
              <a:t>Implementar estrategias que coadyuven a solucionar los conflictos que la originan.</a:t>
            </a:r>
          </a:p>
          <a:p>
            <a:pPr>
              <a:buFont typeface="Wingdings" pitchFamily="2" charset="2"/>
              <a:buChar char="q"/>
            </a:pPr>
            <a:r>
              <a:rPr lang="es-MX" dirty="0" smtClean="0">
                <a:solidFill>
                  <a:schemeClr val="tx1"/>
                </a:solidFill>
              </a:rPr>
              <a:t>Ofrecer orientación, apoyo, asistencia para canalizar a las instancias apropiadas para ello.</a:t>
            </a:r>
          </a:p>
          <a:p>
            <a:endParaRPr lang="es-MX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06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ema6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Tema6</Template>
  <TotalTime>40</TotalTime>
  <Words>142</Words>
  <Application>Microsoft Office PowerPoint</Application>
  <PresentationFormat>Presentación en pantalla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</vt:i4>
      </vt:variant>
    </vt:vector>
  </HeadingPairs>
  <TitlesOfParts>
    <vt:vector size="6" baseType="lpstr">
      <vt:lpstr>Tema6</vt:lpstr>
      <vt:lpstr>Carta Compromiso para evitar la violencia</vt:lpstr>
      <vt:lpstr>Emociones </vt:lpstr>
      <vt:lpstr>Emociones </vt:lpstr>
      <vt:lpstr>Carta Compromiso</vt:lpstr>
      <vt:lpstr>Acciones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Carta Compromiso para evitar la violencia</dc:title>
  <dc:creator>Usuario</dc:creator>
  <cp:lastModifiedBy>Usuario</cp:lastModifiedBy>
  <cp:revision>4</cp:revision>
  <dcterms:created xsi:type="dcterms:W3CDTF">2012-06-07T22:46:38Z</dcterms:created>
  <dcterms:modified xsi:type="dcterms:W3CDTF">2012-06-07T23:26:56Z</dcterms:modified>
</cp:coreProperties>
</file>